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car Aguilos" initials="MA" lastIdx="1" clrIdx="0">
    <p:extLst>
      <p:ext uri="{19B8F6BF-5375-455C-9EA6-DF929625EA0E}">
        <p15:presenceInfo xmlns:p15="http://schemas.microsoft.com/office/powerpoint/2012/main" userId="aeb30ee6b2f9c4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7DE9-C03E-4DFE-806F-65596C3B4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B205-A3D9-4B6E-A266-05695F47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18CA-EDD5-44B9-A53A-AEAE3A074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D492F-D804-4988-B778-7D144178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58A89-8C43-44E0-89AD-D6EC37C6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5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5FFA-0B83-4DE6-AFB5-7A75CF576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FA34F-3A79-4107-9AC6-D8E3BD53F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CA79-ACDA-4644-A8D8-1527CCE1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20712-A37A-47C4-88CB-B39B40BF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FC9D0-9ED7-42EA-9A8E-D29373BB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3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614C7-DD99-441B-B8C4-DEAEA819E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73C1E-B235-4242-A9AF-5781DF9C8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FCC13-67BF-4D54-B7F4-478A1F33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040A-0BAF-4BA3-84D2-FB799667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92CD7-B55E-4AE7-8541-C45A0B35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31EA-7129-419F-B6AA-66B4EE75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5038-78E8-4017-9EE4-246107C7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B20A3-DCFD-4FCB-BF74-A85A96BF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D4508-5BD7-40B9-A0A4-3F3CB48F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10F58-B4D6-445B-82FA-76ACFC89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6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A64C-013D-4D97-A6F2-EA67F66C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46910-BB83-498E-91B7-2B492B7C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DF873-238C-46C0-8C42-25B562C5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08AA-768A-4E17-8025-883E6B06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BFFA-F9B6-4AD4-848C-8A87C1FB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7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E7E39-FCD6-4BA9-AD88-8D010094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07797-9770-4749-B835-292C9E5A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FB89A-E35B-4E22-8707-5DC83958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6D558-9FC3-482E-A680-35569902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88919-D4E3-4D0A-B8F2-5CF777E1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F157E-E9DA-4DB6-B85D-A7348D10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A192-75B6-47C7-9DE1-49C0A425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AF968-D67E-4548-8FE6-268D59547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34D34-651E-409A-8992-821962122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7E6FF9-1131-4D21-8CBD-5790DE7B2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19F94-0421-4619-9237-BF86FF8F2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E68A4-7B4C-4F8C-9DFD-C25F7C10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5682B-3C0D-4CC7-929B-DC67CAF7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8A262-E7E6-4D4C-906A-5F37CE87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1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2665D-09C1-4FCD-A97A-A875093A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30A31-33C7-4458-B7DE-FE3EFDCC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AB4AA-6490-4F4B-A4F8-689D49A47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A7F3F-E5E1-49D0-9190-8E0AFCE5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24ACF-C582-4F66-A2BC-F884E013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57F62-5F8B-4D70-A3DA-394C2EEE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B887E-2D00-41FE-8700-39233CD8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FE07-2EF8-4B10-A1BB-FDB18B7E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9E959-67C6-49C5-97FE-EEDAAA614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19233-0FA1-4693-AAE6-0D62A589E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09752-60D8-4AC6-928D-A54048AB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2DE8A-A733-460A-AFF8-DC798890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754BC-BFB4-49E9-B86C-15613BF8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58C0-8A4A-48B9-A4D8-15DBEF10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69D57-7EB1-4FF7-85DD-D871C914A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C6EAF-EBFD-452A-86A1-5E0297866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CE093-A174-4509-8535-5A7D79D5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D9140-E516-4B5E-9DC5-F5A92018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20827-F798-40EE-BA21-4407A80E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CEA0F-C53D-4B80-BE4B-D99977FF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4B842-A817-4BC8-B693-CC373A207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DC099-5751-46CC-92DE-AFA299C5D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921E-68ED-446C-8B49-81041D558B5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30F0A-48D4-44BB-91F6-3727BAD25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6B4C3-34A4-48AC-AE1B-6BEDF70C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02C4-439D-483E-973D-4B9A30A86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DCAA15-17D3-46D2-A4E4-07ED8BF15DAD}"/>
              </a:ext>
            </a:extLst>
          </p:cNvPr>
          <p:cNvSpPr/>
          <p:nvPr/>
        </p:nvSpPr>
        <p:spPr>
          <a:xfrm>
            <a:off x="108669" y="1292747"/>
            <a:ext cx="34846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Highlights</a:t>
            </a: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coastal plain forests appear to be on the crossroads.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loblolly pine plantations in drained wetland soils are the most productive in North America.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their carbon sequestration potential is offset by a period of net carbon loss after each harvest. The net carbon sequestration occurs for only 50% of the 25-year rotation cycle.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5EDF90-8854-4CD4-88DE-564FAB7E20F2}"/>
              </a:ext>
            </a:extLst>
          </p:cNvPr>
          <p:cNvSpPr/>
          <p:nvPr/>
        </p:nvSpPr>
        <p:spPr>
          <a:xfrm>
            <a:off x="108668" y="123196"/>
            <a:ext cx="119746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Long-term carbon flux and balance in managed and natural coastal forested wetlands of the Southeastern USA</a:t>
            </a:r>
          </a:p>
          <a:p>
            <a:pPr algn="ctr"/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Aguilos, M., Mitra, B. </a:t>
            </a: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Noormets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Minick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Prajapati, P., Gavazzi, M., Sun, G., McNulty, S., Li, X., </a:t>
            </a: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Domec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J-C., Miao, G., and King, J.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637F61-836B-4D12-B89C-950D80F7317C}"/>
              </a:ext>
            </a:extLst>
          </p:cNvPr>
          <p:cNvCxnSpPr/>
          <p:nvPr/>
        </p:nvCxnSpPr>
        <p:spPr>
          <a:xfrm>
            <a:off x="108668" y="1292747"/>
            <a:ext cx="11753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909CA35-06F3-431A-8948-D74817035040}"/>
              </a:ext>
            </a:extLst>
          </p:cNvPr>
          <p:cNvSpPr txBox="1"/>
          <p:nvPr/>
        </p:nvSpPr>
        <p:spPr>
          <a:xfrm>
            <a:off x="3860058" y="6463393"/>
            <a:ext cx="4229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Aguilos et al., 2020 Agricultural and Forest Meteorology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DCAA15-17D3-46D2-A4E4-07ED8BF15DAD}"/>
              </a:ext>
            </a:extLst>
          </p:cNvPr>
          <p:cNvSpPr/>
          <p:nvPr/>
        </p:nvSpPr>
        <p:spPr>
          <a:xfrm>
            <a:off x="8223781" y="1292747"/>
            <a:ext cx="3746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natural undrained coastal forest, on the other hand, has experienced higher mortality, and consequent carbon loss over the past decade.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evidence suggests that both intensive management and sea level rise reduce the forests’ capacity to sequester carbon in the long term.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FB8C27-A078-4F36-9FE4-3F98B1AC6A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" t="3479" r="1959" b="1796"/>
          <a:stretch/>
        </p:blipFill>
        <p:spPr>
          <a:xfrm>
            <a:off x="3540335" y="1703759"/>
            <a:ext cx="4477796" cy="447965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4A400DD-2141-4D42-8ED8-8986A02EBC4F}"/>
              </a:ext>
            </a:extLst>
          </p:cNvPr>
          <p:cNvGrpSpPr/>
          <p:nvPr/>
        </p:nvGrpSpPr>
        <p:grpSpPr>
          <a:xfrm>
            <a:off x="8188651" y="4757539"/>
            <a:ext cx="3873227" cy="1912474"/>
            <a:chOff x="8188651" y="4757539"/>
            <a:chExt cx="3873227" cy="1912474"/>
          </a:xfrm>
        </p:grpSpPr>
        <p:pic>
          <p:nvPicPr>
            <p:cNvPr id="7" name="Picture 6" descr="A close up of a map&#10;&#10;Description automatically generated">
              <a:extLst>
                <a:ext uri="{FF2B5EF4-FFF2-40B4-BE49-F238E27FC236}">
                  <a16:creationId xmlns:a16="http://schemas.microsoft.com/office/drawing/2014/main" id="{A63B66D3-74EF-4F06-AF97-D8DAF8A411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80" b="4487"/>
            <a:stretch/>
          </p:blipFill>
          <p:spPr>
            <a:xfrm>
              <a:off x="8188651" y="4757539"/>
              <a:ext cx="3873227" cy="191247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361624-1868-44A9-8057-0D3CDB62645D}"/>
                </a:ext>
              </a:extLst>
            </p:cNvPr>
            <p:cNvSpPr txBox="1"/>
            <p:nvPr/>
          </p:nvSpPr>
          <p:spPr>
            <a:xfrm>
              <a:off x="10031896" y="4797295"/>
              <a:ext cx="14179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Natural wetland forest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187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188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Maricar Aguilos</dc:creator>
  <cp:lastModifiedBy>Maricar Aguilos</cp:lastModifiedBy>
  <cp:revision>15</cp:revision>
  <dcterms:created xsi:type="dcterms:W3CDTF">2020-05-01T16:29:00Z</dcterms:created>
  <dcterms:modified xsi:type="dcterms:W3CDTF">2020-07-16T21:26:29Z</dcterms:modified>
</cp:coreProperties>
</file>