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501" autoAdjust="0"/>
  </p:normalViewPr>
  <p:slideViewPr>
    <p:cSldViewPr snapToGrid="0" snapToObjects="1">
      <p:cViewPr varScale="1">
        <p:scale>
          <a:sx n="97" d="100"/>
          <a:sy n="97" d="100"/>
        </p:scale>
        <p:origin x="-2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3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0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6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9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4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9D4BF-B341-B54B-AFE2-824036F9FE4D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9560-1AF4-F640-88EC-B1B41AE6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7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8" y="258958"/>
            <a:ext cx="8823986" cy="1143000"/>
          </a:xfrm>
        </p:spPr>
        <p:txBody>
          <a:bodyPr>
            <a:noAutofit/>
          </a:bodyPr>
          <a:lstStyle/>
          <a:p>
            <a:pPr algn="l"/>
            <a:r>
              <a:rPr lang="en-US" sz="2000" b="1" u="sng" dirty="0" smtClean="0">
                <a:solidFill>
                  <a:srgbClr val="0000FF"/>
                </a:solidFill>
                <a:latin typeface="Helvetica"/>
                <a:cs typeface="Helvetica"/>
              </a:rPr>
              <a:t>UMB/</a:t>
            </a:r>
            <a:r>
              <a:rPr lang="en-US" sz="2000" b="1" u="sng" dirty="0" err="1" smtClean="0">
                <a:solidFill>
                  <a:srgbClr val="0000FF"/>
                </a:solidFill>
                <a:latin typeface="Helvetica"/>
                <a:cs typeface="Helvetica"/>
              </a:rPr>
              <a:t>UMd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Helvetica"/>
                <a:cs typeface="Helvetica"/>
              </a:rPr>
              <a:t>Schmid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 AV, Vogel CS, </a:t>
            </a:r>
            <a:r>
              <a:rPr lang="en-US" sz="2000" b="1" dirty="0" err="1" smtClean="0">
                <a:solidFill>
                  <a:srgbClr val="0000FF"/>
                </a:solidFill>
                <a:latin typeface="Helvetica"/>
                <a:cs typeface="Helvetica"/>
              </a:rPr>
              <a:t>Liebman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 E, Curtis PS, Gough CM. 2016. Coarse woody debris and the carbon balance of a moderately disturbed forest. </a:t>
            </a:r>
            <a:r>
              <a:rPr lang="en-US" sz="2000" b="1" i="1" dirty="0" smtClean="0">
                <a:solidFill>
                  <a:srgbClr val="0000FF"/>
                </a:solidFill>
                <a:latin typeface="Helvetica"/>
                <a:cs typeface="Helvetica"/>
              </a:rPr>
              <a:t>Forest Ecology and Management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, 361: 38-45.</a:t>
            </a:r>
            <a:endParaRPr lang="en-US" sz="2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5" name="Content Placeholder 4" descr="Figure 4_revised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7"/>
          <a:stretch/>
        </p:blipFill>
        <p:spPr>
          <a:xfrm>
            <a:off x="174996" y="1578524"/>
            <a:ext cx="4591014" cy="4798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688" y="1521800"/>
            <a:ext cx="4362312" cy="424840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At the </a:t>
            </a:r>
            <a:r>
              <a:rPr lang="en-US" dirty="0" err="1" smtClean="0">
                <a:latin typeface="+mj-lt"/>
              </a:rPr>
              <a:t>UMd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Ameriflux</a:t>
            </a:r>
            <a:r>
              <a:rPr lang="en-US" dirty="0" smtClean="0">
                <a:latin typeface="+mj-lt"/>
              </a:rPr>
              <a:t> Core Site, researchers investigated coarse woody debris (CWD) respiration following moderate forest disturbance.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Respiration from standing dead wood was substantial, with total (standing + downed) CWD respiration comparable in magnitude to NEP and at least 12.5 % of total ecosystem respiration (R</a:t>
            </a:r>
            <a:r>
              <a:rPr lang="en-US" baseline="-25000" dirty="0" smtClean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).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Total R</a:t>
            </a:r>
            <a:r>
              <a:rPr lang="en-US" baseline="-25000" dirty="0" smtClean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 following moderate disturbance did not increase even though CWD respiration increased, suggesting an offsetting decline in respiration from other sources.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1432" y="5590007"/>
            <a:ext cx="409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+mj-lt"/>
                <a:sym typeface="Wingdings"/>
              </a:rPr>
              <a:t> 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Three approaches were used to estimate CWD respiration. Higher decay class numbers indicate advanced decay.</a:t>
            </a:r>
            <a:endParaRPr lang="en-US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346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143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UMB/UMd: Schmid AV, Vogel CS, Liebman E, Curtis PS, Gough CM. 2016. Coarse woody debris and the carbon balance of a moderately disturbed forest. Forest Ecology and Management, 361: 38-45.</vt:lpstr>
    </vt:vector>
  </TitlesOfParts>
  <Company>VCU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Gough</dc:creator>
  <cp:lastModifiedBy>Chris Gough</cp:lastModifiedBy>
  <cp:revision>16</cp:revision>
  <dcterms:created xsi:type="dcterms:W3CDTF">2016-04-27T21:19:13Z</dcterms:created>
  <dcterms:modified xsi:type="dcterms:W3CDTF">2016-05-03T20:15:47Z</dcterms:modified>
</cp:coreProperties>
</file>