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58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D304-FAD1-4916-B5BA-0407A83BE83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2837-4387-4CE8-8C14-18FBE999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0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D304-FAD1-4916-B5BA-0407A83BE83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2837-4387-4CE8-8C14-18FBE999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7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D304-FAD1-4916-B5BA-0407A83BE83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2837-4387-4CE8-8C14-18FBE999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4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D304-FAD1-4916-B5BA-0407A83BE83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2837-4387-4CE8-8C14-18FBE999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3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D304-FAD1-4916-B5BA-0407A83BE83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2837-4387-4CE8-8C14-18FBE999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2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D304-FAD1-4916-B5BA-0407A83BE83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2837-4387-4CE8-8C14-18FBE999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D304-FAD1-4916-B5BA-0407A83BE83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2837-4387-4CE8-8C14-18FBE999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9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D304-FAD1-4916-B5BA-0407A83BE83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2837-4387-4CE8-8C14-18FBE999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43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D304-FAD1-4916-B5BA-0407A83BE83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2837-4387-4CE8-8C14-18FBE999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8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D304-FAD1-4916-B5BA-0407A83BE83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2837-4387-4CE8-8C14-18FBE999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9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D304-FAD1-4916-B5BA-0407A83BE83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2837-4387-4CE8-8C14-18FBE999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4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2D304-FAD1-4916-B5BA-0407A83BE83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F2837-4387-4CE8-8C14-18FBE999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8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04800"/>
            <a:ext cx="5215466" cy="304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479180"/>
            <a:ext cx="5257800" cy="30727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392667" y="1844730"/>
            <a:ext cx="1772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 (</a:t>
            </a:r>
            <a:r>
              <a:rPr lang="en-US" dirty="0" err="1" smtClean="0"/>
              <a:t>gC</a:t>
            </a:r>
            <a:r>
              <a:rPr lang="en-US" dirty="0" smtClean="0"/>
              <a:t> m-2 d-1)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392666" y="5197531"/>
            <a:ext cx="1772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 (</a:t>
            </a:r>
            <a:r>
              <a:rPr lang="en-US" dirty="0" err="1" smtClean="0"/>
              <a:t>gC</a:t>
            </a:r>
            <a:r>
              <a:rPr lang="en-US" dirty="0" smtClean="0"/>
              <a:t> m-2 d-1)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457200"/>
            <a:ext cx="664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Tonzi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21677" y="3477321"/>
            <a:ext cx="652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Vaira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752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Baldocchi</dc:creator>
  <cp:lastModifiedBy>Baldocchi</cp:lastModifiedBy>
  <cp:revision>2</cp:revision>
  <dcterms:created xsi:type="dcterms:W3CDTF">2014-11-07T01:41:25Z</dcterms:created>
  <dcterms:modified xsi:type="dcterms:W3CDTF">2014-11-07T01:43:33Z</dcterms:modified>
</cp:coreProperties>
</file>