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161" autoAdjust="0"/>
  </p:normalViewPr>
  <p:slideViewPr>
    <p:cSldViewPr>
      <p:cViewPr varScale="1">
        <p:scale>
          <a:sx n="70" d="100"/>
          <a:sy n="70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5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C736F-2893-4A72-A136-9A47E5410B08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9E353-954D-41E6-8199-E1E6F4E8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93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Pt1: questions</a:t>
            </a:r>
            <a:r>
              <a:rPr lang="en-US" baseline="0" dirty="0" smtClean="0"/>
              <a:t> it can help answer, interpreting fluxes locally, modeling ecosystem dynamics, upscaling fluxes to global scale using remote sensing</a:t>
            </a:r>
          </a:p>
          <a:p>
            <a:r>
              <a:rPr lang="en-US" baseline="0" dirty="0" smtClean="0"/>
              <a:t>Pt2: Airborne provides less detail than terrestrial, but terrestrial demands more investments from the user. Certain science questions require fine scale descriptions of structure. Uncertainty is not well understood</a:t>
            </a:r>
          </a:p>
          <a:p>
            <a:r>
              <a:rPr lang="en-US" dirty="0" smtClean="0"/>
              <a:t>Pt3: also proposed manipulation experiments, increasing</a:t>
            </a:r>
            <a:r>
              <a:rPr lang="en-US" baseline="0" dirty="0" smtClean="0"/>
              <a:t> demand for fast revisit intervals</a:t>
            </a:r>
            <a:endParaRPr lang="en-US" dirty="0" smtClean="0"/>
          </a:p>
          <a:p>
            <a:r>
              <a:rPr lang="en-US" dirty="0" smtClean="0"/>
              <a:t>Pt4: personnel dedicated to acquiring,</a:t>
            </a:r>
            <a:r>
              <a:rPr lang="en-US" baseline="0" dirty="0" smtClean="0"/>
              <a:t> processing and sharing data across all sites</a:t>
            </a:r>
          </a:p>
          <a:p>
            <a:r>
              <a:rPr lang="en-US" dirty="0" smtClean="0"/>
              <a:t>LiDAR can describe canopy structure</a:t>
            </a:r>
          </a:p>
          <a:p>
            <a:pPr lvl="1"/>
            <a:r>
              <a:rPr lang="en-US" dirty="0" smtClean="0"/>
              <a:t>Leaf distribution, biomass, spatial variability</a:t>
            </a:r>
          </a:p>
          <a:p>
            <a:r>
              <a:rPr lang="en-US" dirty="0" smtClean="0"/>
              <a:t>New context of AmeriFlux</a:t>
            </a:r>
          </a:p>
          <a:p>
            <a:pPr lvl="1"/>
            <a:r>
              <a:rPr lang="en-US" dirty="0" smtClean="0"/>
              <a:t>Enable sharing of resources between sites (human &amp; instrumentation)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9E353-954D-41E6-8199-E1E6F4E81B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5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2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2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6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7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0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9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6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4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4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4A9C-07FA-422B-867F-C9AEE09A8AD3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25B95-70BC-4E7B-B1D7-59FA7749F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2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002" y="609600"/>
            <a:ext cx="4009316" cy="287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4"/>
            <a:ext cx="9144000" cy="983776"/>
          </a:xfrm>
        </p:spPr>
        <p:txBody>
          <a:bodyPr>
            <a:noAutofit/>
          </a:bodyPr>
          <a:lstStyle/>
          <a:p>
            <a:r>
              <a:rPr lang="en-US" dirty="0" smtClean="0"/>
              <a:t>LiDAR </a:t>
            </a:r>
            <a:r>
              <a:rPr lang="en-US" dirty="0" smtClean="0"/>
              <a:t>at AmeriFlux S</a:t>
            </a:r>
            <a:r>
              <a:rPr lang="en-US" dirty="0" smtClean="0"/>
              <a:t>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24200"/>
            <a:ext cx="83820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Currently</a:t>
            </a:r>
            <a:endParaRPr lang="en-US" dirty="0" smtClean="0"/>
          </a:p>
          <a:p>
            <a:pPr lvl="1"/>
            <a:r>
              <a:rPr lang="en-US" dirty="0" smtClean="0"/>
              <a:t>Airborne </a:t>
            </a:r>
            <a:r>
              <a:rPr lang="en-US" dirty="0" smtClean="0"/>
              <a:t>LiDAR </a:t>
            </a:r>
            <a:r>
              <a:rPr lang="en-US" dirty="0" smtClean="0"/>
              <a:t>used more than terrestrial</a:t>
            </a:r>
          </a:p>
          <a:p>
            <a:pPr lvl="1"/>
            <a:r>
              <a:rPr lang="en-US" dirty="0" smtClean="0"/>
              <a:t>Data </a:t>
            </a:r>
            <a:r>
              <a:rPr lang="en-US" dirty="0" smtClean="0"/>
              <a:t>not shared</a:t>
            </a:r>
          </a:p>
          <a:p>
            <a:r>
              <a:rPr lang="en-US" dirty="0" smtClean="0"/>
              <a:t>Recommendations</a:t>
            </a:r>
          </a:p>
          <a:p>
            <a:pPr lvl="1"/>
            <a:r>
              <a:rPr lang="en-US" dirty="0" smtClean="0"/>
              <a:t>Acquire </a:t>
            </a:r>
            <a:r>
              <a:rPr lang="en-US" dirty="0" smtClean="0"/>
              <a:t>a terrestrial LiDAR and hire personnel</a:t>
            </a:r>
          </a:p>
          <a:p>
            <a:pPr lvl="1"/>
            <a:r>
              <a:rPr lang="en-US" dirty="0" smtClean="0"/>
              <a:t>Develop guidelines for acquiring, processing and sharing all types of LiDAR</a:t>
            </a:r>
          </a:p>
        </p:txBody>
      </p:sp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3318" y="1024990"/>
            <a:ext cx="3134995" cy="246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02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2FDED5D7DF2041B4523D45C67078A0" ma:contentTypeVersion="1" ma:contentTypeDescription="Create a new document." ma:contentTypeScope="" ma:versionID="8c44a3b8beb325923bfe0789fd80032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E8D68A2-BE03-4AC6-881C-A73F6EB15D63}"/>
</file>

<file path=customXml/itemProps2.xml><?xml version="1.0" encoding="utf-8"?>
<ds:datastoreItem xmlns:ds="http://schemas.openxmlformats.org/officeDocument/2006/customXml" ds:itemID="{BF21ED10-3DD7-42B3-85A7-434AB82258A1}"/>
</file>

<file path=customXml/itemProps3.xml><?xml version="1.0" encoding="utf-8"?>
<ds:datastoreItem xmlns:ds="http://schemas.openxmlformats.org/officeDocument/2006/customXml" ds:itemID="{19ACEDDD-6F5D-4E92-98BA-361C9E8A8BB9}"/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146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LiDAR at AmeriFlux 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LiDAR use at AmeriFlux</dc:title>
  <dc:creator>Martin</dc:creator>
  <cp:lastModifiedBy>Martin</cp:lastModifiedBy>
  <cp:revision>25</cp:revision>
  <dcterms:created xsi:type="dcterms:W3CDTF">2013-12-03T22:45:47Z</dcterms:created>
  <dcterms:modified xsi:type="dcterms:W3CDTF">2013-12-05T19:40:41Z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0x0101002B2FDED5D7DF2041B4523D45C67078A0</vt:lpwstr>
  </property>
</Properties>
</file>